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D5F5E2-F369-499E-BE22-B9A95ABE20A0}" v="106" dt="2022-02-16T23:07:27.821"/>
    <p1510:client id="{BE1910F7-897B-44DF-8C19-86A49DE01536}" v="100" dt="2022-02-16T23:25:58.647"/>
    <p1510:client id="{F2DC9856-2B52-4017-A1E8-47FCE6BEABBB}" v="1134" dt="2022-02-16T05:53:32.5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8" /><Relationship Type="http://schemas.microsoft.com/office/2015/10/relationships/revisionInfo" Target="revisionInfo.xml" Id="rId13" /><Relationship Type="http://schemas.openxmlformats.org/officeDocument/2006/relationships/slide" Target="slides/slide2.xml" Id="rId3" /><Relationship Type="http://schemas.openxmlformats.org/officeDocument/2006/relationships/slide" Target="slides/slide6.xml" Id="rId7"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tableStyles" Target="tableStyles.xml" Id="rId11" /><Relationship Type="http://schemas.openxmlformats.org/officeDocument/2006/relationships/slide" Target="slides/slide4.xml" Id="rId5" /><Relationship Type="http://schemas.openxmlformats.org/officeDocument/2006/relationships/theme" Target="theme/theme1.xml" Id="rId10" /><Relationship Type="http://schemas.openxmlformats.org/officeDocument/2006/relationships/slide" Target="slides/slide3.xml" Id="rId4" /><Relationship Type="http://schemas.openxmlformats.org/officeDocument/2006/relationships/viewProps" Target="viewProps.xml" Id="rId9"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looming-ridge-28074.herokuapp.com/"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B5C04E87-FB66-41EE-9A76-F0FF2806BF0A}"/>
              </a:ext>
            </a:extLst>
          </p:cNvPr>
          <p:cNvPicPr>
            <a:picLocks noChangeAspect="1"/>
          </p:cNvPicPr>
          <p:nvPr/>
        </p:nvPicPr>
        <p:blipFill>
          <a:blip r:embed="rId2"/>
          <a:stretch>
            <a:fillRect/>
          </a:stretch>
        </p:blipFill>
        <p:spPr>
          <a:xfrm>
            <a:off x="-1813" y="-24582"/>
            <a:ext cx="12195628" cy="6879951"/>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ext, person, military uniform, old&#10;&#10;Description automatically generated">
            <a:extLst>
              <a:ext uri="{FF2B5EF4-FFF2-40B4-BE49-F238E27FC236}">
                <a16:creationId xmlns:a16="http://schemas.microsoft.com/office/drawing/2014/main" id="{A9B48054-892E-494E-9363-A6D4CC5C5771}"/>
              </a:ext>
            </a:extLst>
          </p:cNvPr>
          <p:cNvPicPr>
            <a:picLocks noGrp="1" noChangeAspect="1"/>
          </p:cNvPicPr>
          <p:nvPr>
            <p:ph idx="1"/>
          </p:nvPr>
        </p:nvPicPr>
        <p:blipFill>
          <a:blip r:embed="rId2"/>
          <a:stretch>
            <a:fillRect/>
          </a:stretch>
        </p:blipFill>
        <p:spPr>
          <a:xfrm>
            <a:off x="956" y="2268"/>
            <a:ext cx="12190089" cy="6855052"/>
          </a:xfrm>
        </p:spPr>
      </p:pic>
      <p:sp>
        <p:nvSpPr>
          <p:cNvPr id="2" name="Title 1">
            <a:extLst>
              <a:ext uri="{FF2B5EF4-FFF2-40B4-BE49-F238E27FC236}">
                <a16:creationId xmlns:a16="http://schemas.microsoft.com/office/drawing/2014/main" id="{C91EF812-9206-435C-AE2E-2A1D6BF1EC7B}"/>
              </a:ext>
            </a:extLst>
          </p:cNvPr>
          <p:cNvSpPr>
            <a:spLocks noGrp="1"/>
          </p:cNvSpPr>
          <p:nvPr>
            <p:ph type="title"/>
          </p:nvPr>
        </p:nvSpPr>
        <p:spPr>
          <a:xfrm>
            <a:off x="121557" y="-115661"/>
            <a:ext cx="10515600" cy="1325563"/>
          </a:xfrm>
        </p:spPr>
        <p:txBody>
          <a:bodyPr/>
          <a:lstStyle/>
          <a:p>
            <a:r>
              <a:rPr lang="en-US" b="1">
                <a:solidFill>
                  <a:schemeClr val="bg1"/>
                </a:solidFill>
                <a:latin typeface="Verdana"/>
                <a:ea typeface="PMingLiU-ExtB"/>
                <a:cs typeface="Calibri Light"/>
              </a:rPr>
              <a:t>Feeling a bit crowded?</a:t>
            </a:r>
          </a:p>
        </p:txBody>
      </p:sp>
      <p:sp>
        <p:nvSpPr>
          <p:cNvPr id="8" name="TextBox 7">
            <a:extLst>
              <a:ext uri="{FF2B5EF4-FFF2-40B4-BE49-F238E27FC236}">
                <a16:creationId xmlns:a16="http://schemas.microsoft.com/office/drawing/2014/main" id="{55E0CB2B-D826-4908-AF7E-EB13C9BBA06B}"/>
              </a:ext>
            </a:extLst>
          </p:cNvPr>
          <p:cNvSpPr txBox="1"/>
          <p:nvPr/>
        </p:nvSpPr>
        <p:spPr>
          <a:xfrm>
            <a:off x="696686" y="4452256"/>
            <a:ext cx="11107055"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1"/>
                </a:solidFill>
              </a:rPr>
              <a:t> </a:t>
            </a:r>
            <a:r>
              <a:rPr lang="en-US" sz="2400" b="1">
                <a:solidFill>
                  <a:schemeClr val="bg1"/>
                </a:solidFill>
              </a:rPr>
              <a:t>    Tired of spending hours, days or weeks planning your trip or vacation only to be disappointed by large crowds getting in the way? Or maybe you're sick of the same old, same old. Why not try something new?</a:t>
            </a:r>
            <a:endParaRPr lang="en-US" sz="2400" b="1">
              <a:solidFill>
                <a:schemeClr val="bg1"/>
              </a:solidFill>
              <a:cs typeface="Calibri"/>
            </a:endParaRPr>
          </a:p>
          <a:p>
            <a:endParaRPr lang="en-US" sz="2400" b="1">
              <a:solidFill>
                <a:schemeClr val="bg1"/>
              </a:solidFill>
              <a:cs typeface="Calibri"/>
            </a:endParaRPr>
          </a:p>
          <a:p>
            <a:r>
              <a:rPr lang="en-US" sz="2400" b="1">
                <a:solidFill>
                  <a:schemeClr val="bg1"/>
                </a:solidFill>
                <a:cs typeface="Calibri"/>
              </a:rPr>
              <a:t>      We have created an app to address all of these issues.</a:t>
            </a:r>
          </a:p>
        </p:txBody>
      </p:sp>
    </p:spTree>
    <p:extLst>
      <p:ext uri="{BB962C8B-B14F-4D97-AF65-F5344CB8AC3E}">
        <p14:creationId xmlns:p14="http://schemas.microsoft.com/office/powerpoint/2010/main" val="349587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evice, fan, antenna&#10;&#10;Description automatically generated">
            <a:extLst>
              <a:ext uri="{FF2B5EF4-FFF2-40B4-BE49-F238E27FC236}">
                <a16:creationId xmlns:a16="http://schemas.microsoft.com/office/drawing/2014/main" id="{1AA1C6AD-8B17-40FD-801B-1C1967CA77B7}"/>
              </a:ext>
            </a:extLst>
          </p:cNvPr>
          <p:cNvPicPr>
            <a:picLocks noChangeAspect="1"/>
          </p:cNvPicPr>
          <p:nvPr/>
        </p:nvPicPr>
        <p:blipFill>
          <a:blip r:embed="rId2"/>
          <a:stretch>
            <a:fillRect/>
          </a:stretch>
        </p:blipFill>
        <p:spPr>
          <a:xfrm>
            <a:off x="9577030" y="2319454"/>
            <a:ext cx="2256282" cy="4114800"/>
          </a:xfrm>
          <a:prstGeom prst="rect">
            <a:avLst/>
          </a:prstGeom>
        </p:spPr>
      </p:pic>
      <p:sp>
        <p:nvSpPr>
          <p:cNvPr id="2" name="Title 1">
            <a:extLst>
              <a:ext uri="{FF2B5EF4-FFF2-40B4-BE49-F238E27FC236}">
                <a16:creationId xmlns:a16="http://schemas.microsoft.com/office/drawing/2014/main" id="{AFE7683E-C8C1-40FB-8B0F-10B0C22B1EF4}"/>
              </a:ext>
            </a:extLst>
          </p:cNvPr>
          <p:cNvSpPr>
            <a:spLocks noGrp="1"/>
          </p:cNvSpPr>
          <p:nvPr>
            <p:ph type="title"/>
          </p:nvPr>
        </p:nvSpPr>
        <p:spPr/>
        <p:txBody>
          <a:bodyPr/>
          <a:lstStyle/>
          <a:p>
            <a:r>
              <a:rPr lang="en-US" b="1">
                <a:cs typeface="Calibri Light"/>
              </a:rPr>
              <a:t>Concept</a:t>
            </a:r>
          </a:p>
        </p:txBody>
      </p:sp>
      <p:sp>
        <p:nvSpPr>
          <p:cNvPr id="3" name="Content Placeholder 2">
            <a:extLst>
              <a:ext uri="{FF2B5EF4-FFF2-40B4-BE49-F238E27FC236}">
                <a16:creationId xmlns:a16="http://schemas.microsoft.com/office/drawing/2014/main" id="{5FDACE81-8A38-41BC-9AF6-333857F81D49}"/>
              </a:ext>
            </a:extLst>
          </p:cNvPr>
          <p:cNvSpPr>
            <a:spLocks noGrp="1"/>
          </p:cNvSpPr>
          <p:nvPr>
            <p:ph idx="1"/>
          </p:nvPr>
        </p:nvSpPr>
        <p:spPr>
          <a:xfrm>
            <a:off x="661639" y="1788454"/>
            <a:ext cx="9669966" cy="4351338"/>
          </a:xfrm>
        </p:spPr>
        <p:txBody>
          <a:bodyPr vert="horz" lIns="91440" tIns="45720" rIns="91440" bIns="45720" rtlCol="0" anchor="t">
            <a:normAutofit/>
          </a:bodyPr>
          <a:lstStyle/>
          <a:p>
            <a:pPr marL="0" indent="0">
              <a:buNone/>
            </a:pPr>
            <a:r>
              <a:rPr lang="en-US" b="1">
                <a:cs typeface="Calibri"/>
              </a:rPr>
              <a:t>Curious Traveler is an app designed to share unique or obscure destinations. </a:t>
            </a:r>
          </a:p>
          <a:p>
            <a:pPr marL="0" indent="0">
              <a:buNone/>
            </a:pPr>
            <a:endParaRPr lang="en-US" b="1">
              <a:cs typeface="Calibri"/>
            </a:endParaRPr>
          </a:p>
          <a:p>
            <a:pPr marL="0" indent="0">
              <a:buNone/>
            </a:pPr>
            <a:r>
              <a:rPr lang="en-US" b="1">
                <a:cs typeface="Calibri"/>
              </a:rPr>
              <a:t>We were motivated to develop this app because we want to share our favorite finds and discover new ones.</a:t>
            </a:r>
          </a:p>
          <a:p>
            <a:pPr marL="0" indent="0">
              <a:buNone/>
            </a:pPr>
            <a:endParaRPr lang="en-US" b="1">
              <a:cs typeface="Calibri"/>
            </a:endParaRPr>
          </a:p>
          <a:p>
            <a:pPr marL="0" indent="0">
              <a:buNone/>
            </a:pPr>
            <a:r>
              <a:rPr lang="en-US" b="1">
                <a:cs typeface="Calibri"/>
              </a:rPr>
              <a:t>As someone who enjoys traveling and trying new things I want to post/view travel destinations, unique businesses and more so that I can experience something different.</a:t>
            </a:r>
          </a:p>
        </p:txBody>
      </p:sp>
    </p:spTree>
    <p:extLst>
      <p:ext uri="{BB962C8B-B14F-4D97-AF65-F5344CB8AC3E}">
        <p14:creationId xmlns:p14="http://schemas.microsoft.com/office/powerpoint/2010/main" val="4045864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a:extLst>
              <a:ext uri="{FF2B5EF4-FFF2-40B4-BE49-F238E27FC236}">
                <a16:creationId xmlns:a16="http://schemas.microsoft.com/office/drawing/2014/main" id="{A9C2E18D-A9A4-4EC1-ADED-722BF7673BDA}"/>
              </a:ext>
            </a:extLst>
          </p:cNvPr>
          <p:cNvPicPr>
            <a:picLocks noChangeAspect="1"/>
          </p:cNvPicPr>
          <p:nvPr/>
        </p:nvPicPr>
        <p:blipFill>
          <a:blip r:embed="rId2"/>
          <a:stretch>
            <a:fillRect/>
          </a:stretch>
        </p:blipFill>
        <p:spPr>
          <a:xfrm rot="10800000">
            <a:off x="9668108" y="5015966"/>
            <a:ext cx="2362200" cy="1751188"/>
          </a:xfrm>
          <a:prstGeom prst="rect">
            <a:avLst/>
          </a:prstGeom>
        </p:spPr>
      </p:pic>
      <p:pic>
        <p:nvPicPr>
          <p:cNvPr id="8" name="Picture 8">
            <a:extLst>
              <a:ext uri="{FF2B5EF4-FFF2-40B4-BE49-F238E27FC236}">
                <a16:creationId xmlns:a16="http://schemas.microsoft.com/office/drawing/2014/main" id="{55A4B9CC-52EF-4D8E-94D6-A9A12F58301C}"/>
              </a:ext>
            </a:extLst>
          </p:cNvPr>
          <p:cNvPicPr>
            <a:picLocks noChangeAspect="1"/>
          </p:cNvPicPr>
          <p:nvPr/>
        </p:nvPicPr>
        <p:blipFill>
          <a:blip r:embed="rId2"/>
          <a:stretch>
            <a:fillRect/>
          </a:stretch>
        </p:blipFill>
        <p:spPr>
          <a:xfrm rot="10800000" flipH="1">
            <a:off x="433039" y="5015966"/>
            <a:ext cx="2116873" cy="1751188"/>
          </a:xfrm>
          <a:prstGeom prst="rect">
            <a:avLst/>
          </a:prstGeom>
        </p:spPr>
      </p:pic>
      <p:sp>
        <p:nvSpPr>
          <p:cNvPr id="2" name="Title 1">
            <a:extLst>
              <a:ext uri="{FF2B5EF4-FFF2-40B4-BE49-F238E27FC236}">
                <a16:creationId xmlns:a16="http://schemas.microsoft.com/office/drawing/2014/main" id="{909BF63D-9C71-46A3-981B-6D71301CCC29}"/>
              </a:ext>
            </a:extLst>
          </p:cNvPr>
          <p:cNvSpPr>
            <a:spLocks noGrp="1"/>
          </p:cNvSpPr>
          <p:nvPr>
            <p:ph type="title"/>
          </p:nvPr>
        </p:nvSpPr>
        <p:spPr/>
        <p:txBody>
          <a:bodyPr/>
          <a:lstStyle/>
          <a:p>
            <a:pPr algn="ctr"/>
            <a:r>
              <a:rPr lang="en-US" b="1">
                <a:cs typeface="Calibri Light"/>
              </a:rPr>
              <a:t>Process</a:t>
            </a:r>
          </a:p>
        </p:txBody>
      </p:sp>
      <p:pic>
        <p:nvPicPr>
          <p:cNvPr id="5" name="Picture 4" descr="A picture containing book, text&#10;&#10;Description automatically generated">
            <a:extLst>
              <a:ext uri="{FF2B5EF4-FFF2-40B4-BE49-F238E27FC236}">
                <a16:creationId xmlns:a16="http://schemas.microsoft.com/office/drawing/2014/main" id="{59D13EF1-10C4-435E-8E48-F4D137F578BA}"/>
              </a:ext>
            </a:extLst>
          </p:cNvPr>
          <p:cNvPicPr>
            <a:picLocks noChangeAspect="1"/>
          </p:cNvPicPr>
          <p:nvPr/>
        </p:nvPicPr>
        <p:blipFill>
          <a:blip r:embed="rId3"/>
          <a:stretch>
            <a:fillRect/>
          </a:stretch>
        </p:blipFill>
        <p:spPr>
          <a:xfrm flipH="1">
            <a:off x="10824028" y="166974"/>
            <a:ext cx="1243581" cy="1416835"/>
          </a:xfrm>
          <a:prstGeom prst="rect">
            <a:avLst/>
          </a:prstGeom>
        </p:spPr>
      </p:pic>
      <p:pic>
        <p:nvPicPr>
          <p:cNvPr id="7" name="Picture 6" descr="A picture containing book, text&#10;&#10;Description automatically generated">
            <a:extLst>
              <a:ext uri="{FF2B5EF4-FFF2-40B4-BE49-F238E27FC236}">
                <a16:creationId xmlns:a16="http://schemas.microsoft.com/office/drawing/2014/main" id="{053D7E98-5F94-4051-AE07-E4DC02261BC8}"/>
              </a:ext>
            </a:extLst>
          </p:cNvPr>
          <p:cNvPicPr>
            <a:picLocks noChangeAspect="1"/>
          </p:cNvPicPr>
          <p:nvPr/>
        </p:nvPicPr>
        <p:blipFill>
          <a:blip r:embed="rId3"/>
          <a:stretch>
            <a:fillRect/>
          </a:stretch>
        </p:blipFill>
        <p:spPr>
          <a:xfrm>
            <a:off x="163682" y="166974"/>
            <a:ext cx="1265443" cy="1416835"/>
          </a:xfrm>
          <a:prstGeom prst="rect">
            <a:avLst/>
          </a:prstGeom>
        </p:spPr>
      </p:pic>
      <p:sp>
        <p:nvSpPr>
          <p:cNvPr id="3" name="Content Placeholder 2">
            <a:extLst>
              <a:ext uri="{FF2B5EF4-FFF2-40B4-BE49-F238E27FC236}">
                <a16:creationId xmlns:a16="http://schemas.microsoft.com/office/drawing/2014/main" id="{0E867C1E-3D98-443E-ABFA-2B91FA6B183C}"/>
              </a:ext>
            </a:extLst>
          </p:cNvPr>
          <p:cNvSpPr>
            <a:spLocks noGrp="1"/>
          </p:cNvSpPr>
          <p:nvPr>
            <p:ph idx="1"/>
          </p:nvPr>
        </p:nvSpPr>
        <p:spPr>
          <a:xfrm>
            <a:off x="1395760" y="1499275"/>
            <a:ext cx="10181063" cy="4351338"/>
          </a:xfrm>
        </p:spPr>
        <p:txBody>
          <a:bodyPr vert="horz" lIns="91440" tIns="45720" rIns="91440" bIns="45720" rtlCol="0" anchor="t">
            <a:normAutofit/>
          </a:bodyPr>
          <a:lstStyle/>
          <a:p>
            <a:r>
              <a:rPr lang="en-US" dirty="0">
                <a:cs typeface="Calibri" panose="020F0502020204030204"/>
              </a:rPr>
              <a:t>Technologies used: JavaScript, HTML, CSS, </a:t>
            </a:r>
            <a:r>
              <a:rPr lang="en-US" dirty="0" err="1">
                <a:cs typeface="Calibri" panose="020F0502020204030204"/>
              </a:rPr>
              <a:t>mysql</a:t>
            </a:r>
            <a:r>
              <a:rPr lang="en-US" dirty="0">
                <a:cs typeface="Calibri" panose="020F0502020204030204"/>
              </a:rPr>
              <a:t>, </a:t>
            </a:r>
            <a:r>
              <a:rPr lang="en-US" dirty="0" err="1">
                <a:cs typeface="Calibri" panose="020F0502020204030204"/>
              </a:rPr>
              <a:t>sequelize</a:t>
            </a:r>
            <a:r>
              <a:rPr lang="en-US" dirty="0">
                <a:cs typeface="Calibri" panose="020F0502020204030204"/>
              </a:rPr>
              <a:t>, node</a:t>
            </a:r>
          </a:p>
          <a:p>
            <a:r>
              <a:rPr lang="en-US" dirty="0">
                <a:cs typeface="Calibri" panose="020F0502020204030204"/>
              </a:rPr>
              <a:t>Task Breakdown: </a:t>
            </a:r>
          </a:p>
          <a:p>
            <a:pPr lvl="1">
              <a:buFont typeface="Wingdings" panose="020B0604020202020204" pitchFamily="34" charset="0"/>
              <a:buChar char="v"/>
            </a:pPr>
            <a:r>
              <a:rPr lang="en-US" dirty="0">
                <a:cs typeface="Calibri" panose="020F0502020204030204"/>
              </a:rPr>
              <a:t> </a:t>
            </a:r>
            <a:r>
              <a:rPr lang="en-US" i="1" u="sng" dirty="0">
                <a:cs typeface="Calibri" panose="020F0502020204030204"/>
              </a:rPr>
              <a:t>Tammy:</a:t>
            </a:r>
            <a:r>
              <a:rPr lang="en-US" dirty="0">
                <a:cs typeface="Calibri" panose="020F0502020204030204"/>
              </a:rPr>
              <a:t> Project Structure/Scaffolding, Password Hashing, Database  </a:t>
            </a:r>
            <a:r>
              <a:rPr lang="en-US" sz="2400" dirty="0">
                <a:cs typeface="Calibri" panose="020F0502020204030204"/>
              </a:rPr>
              <a:t>&amp;  Table creation, Debugging</a:t>
            </a:r>
            <a:r>
              <a:rPr lang="en-US" dirty="0">
                <a:cs typeface="Calibri" panose="020F0502020204030204"/>
              </a:rPr>
              <a:t>, Other</a:t>
            </a:r>
            <a:endParaRPr lang="en-US" sz="2400" dirty="0">
              <a:cs typeface="Calibri" panose="020F0502020204030204"/>
            </a:endParaRPr>
          </a:p>
          <a:p>
            <a:pPr lvl="1">
              <a:buFont typeface="Wingdings" panose="020B0604020202020204" pitchFamily="34" charset="0"/>
              <a:buChar char="v"/>
            </a:pPr>
            <a:r>
              <a:rPr lang="en-US" dirty="0">
                <a:cs typeface="Calibri" panose="020F0502020204030204"/>
              </a:rPr>
              <a:t> </a:t>
            </a:r>
            <a:r>
              <a:rPr lang="en-US" i="1" u="sng" dirty="0">
                <a:cs typeface="Calibri" panose="020F0502020204030204"/>
              </a:rPr>
              <a:t>Cheri:</a:t>
            </a:r>
            <a:r>
              <a:rPr lang="en-US" dirty="0">
                <a:cs typeface="Calibri" panose="020F0502020204030204"/>
              </a:rPr>
              <a:t> Seed files, Handlebars, Slideshow, Stylesheet, Other</a:t>
            </a:r>
          </a:p>
          <a:p>
            <a:pPr lvl="1">
              <a:buFont typeface="Wingdings" panose="020B0604020202020204" pitchFamily="34" charset="0"/>
              <a:buChar char="v"/>
            </a:pPr>
            <a:r>
              <a:rPr lang="en-US" i="1" u="sng" dirty="0" err="1">
                <a:cs typeface="Calibri" panose="020F0502020204030204"/>
              </a:rPr>
              <a:t>Shybreasia</a:t>
            </a:r>
            <a:r>
              <a:rPr lang="en-US" i="1" u="sng" dirty="0">
                <a:cs typeface="Calibri" panose="020F0502020204030204"/>
              </a:rPr>
              <a:t>:</a:t>
            </a:r>
            <a:r>
              <a:rPr lang="en-US" dirty="0">
                <a:cs typeface="Calibri" panose="020F0502020204030204"/>
              </a:rPr>
              <a:t> Handlebars, Stylesheet, Debugging, Other</a:t>
            </a:r>
          </a:p>
          <a:p>
            <a:r>
              <a:rPr lang="en-US" dirty="0">
                <a:cs typeface="Calibri" panose="020F0502020204030204"/>
              </a:rPr>
              <a:t>Challenges: </a:t>
            </a:r>
            <a:r>
              <a:rPr lang="en-US" dirty="0" err="1">
                <a:cs typeface="Calibri" panose="020F0502020204030204"/>
              </a:rPr>
              <a:t>Github</a:t>
            </a:r>
            <a:r>
              <a:rPr lang="en-US" dirty="0">
                <a:cs typeface="Calibri" panose="020F0502020204030204"/>
              </a:rPr>
              <a:t> Issues, Trouble getting the login to work</a:t>
            </a:r>
          </a:p>
          <a:p>
            <a:r>
              <a:rPr lang="en-US" dirty="0">
                <a:cs typeface="Calibri" panose="020F0502020204030204"/>
              </a:rPr>
              <a:t>Successes: We have an MVP with the basic functionality and design</a:t>
            </a:r>
          </a:p>
        </p:txBody>
      </p:sp>
      <p:pic>
        <p:nvPicPr>
          <p:cNvPr id="10" name="Picture 10" descr="A picture containing background pattern&#10;&#10;Description automatically generated">
            <a:extLst>
              <a:ext uri="{FF2B5EF4-FFF2-40B4-BE49-F238E27FC236}">
                <a16:creationId xmlns:a16="http://schemas.microsoft.com/office/drawing/2014/main" id="{C79D7BDA-1E0B-4989-BC9C-9ECE930529CB}"/>
              </a:ext>
            </a:extLst>
          </p:cNvPr>
          <p:cNvPicPr>
            <a:picLocks noChangeAspect="1"/>
          </p:cNvPicPr>
          <p:nvPr/>
        </p:nvPicPr>
        <p:blipFill>
          <a:blip r:embed="rId4"/>
          <a:stretch>
            <a:fillRect/>
          </a:stretch>
        </p:blipFill>
        <p:spPr>
          <a:xfrm>
            <a:off x="4845205" y="5093231"/>
            <a:ext cx="2501591" cy="1559490"/>
          </a:xfrm>
          <a:prstGeom prst="rect">
            <a:avLst/>
          </a:prstGeom>
        </p:spPr>
      </p:pic>
    </p:spTree>
    <p:extLst>
      <p:ext uri="{BB962C8B-B14F-4D97-AF65-F5344CB8AC3E}">
        <p14:creationId xmlns:p14="http://schemas.microsoft.com/office/powerpoint/2010/main" val="1051921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2D80ADD-E617-4A3B-8A81-E4AB7E55D122}"/>
              </a:ext>
            </a:extLst>
          </p:cNvPr>
          <p:cNvPicPr>
            <a:picLocks noChangeAspect="1"/>
          </p:cNvPicPr>
          <p:nvPr/>
        </p:nvPicPr>
        <p:blipFill>
          <a:blip r:embed="rId2"/>
          <a:stretch>
            <a:fillRect/>
          </a:stretch>
        </p:blipFill>
        <p:spPr>
          <a:xfrm>
            <a:off x="6738258" y="2825035"/>
            <a:ext cx="4348842" cy="3530218"/>
          </a:xfrm>
          <a:prstGeom prst="rect">
            <a:avLst/>
          </a:prstGeom>
        </p:spPr>
      </p:pic>
      <p:sp>
        <p:nvSpPr>
          <p:cNvPr id="2" name="Title 1">
            <a:extLst>
              <a:ext uri="{FF2B5EF4-FFF2-40B4-BE49-F238E27FC236}">
                <a16:creationId xmlns:a16="http://schemas.microsoft.com/office/drawing/2014/main" id="{248B2B29-757E-4A6E-95DF-00DD635E5B1C}"/>
              </a:ext>
            </a:extLst>
          </p:cNvPr>
          <p:cNvSpPr>
            <a:spLocks noGrp="1"/>
          </p:cNvSpPr>
          <p:nvPr>
            <p:ph type="title"/>
          </p:nvPr>
        </p:nvSpPr>
        <p:spPr/>
        <p:txBody>
          <a:bodyPr/>
          <a:lstStyle/>
          <a:p>
            <a:r>
              <a:rPr lang="en-US" b="1">
                <a:cs typeface="Calibri Light"/>
              </a:rPr>
              <a:t>Future Development</a:t>
            </a:r>
            <a:endParaRPr lang="en-US" b="1"/>
          </a:p>
        </p:txBody>
      </p:sp>
      <p:sp>
        <p:nvSpPr>
          <p:cNvPr id="3" name="Content Placeholder 2">
            <a:extLst>
              <a:ext uri="{FF2B5EF4-FFF2-40B4-BE49-F238E27FC236}">
                <a16:creationId xmlns:a16="http://schemas.microsoft.com/office/drawing/2014/main" id="{94EC84CB-3023-4195-A621-093E0D82296B}"/>
              </a:ext>
            </a:extLst>
          </p:cNvPr>
          <p:cNvSpPr>
            <a:spLocks noGrp="1"/>
          </p:cNvSpPr>
          <p:nvPr>
            <p:ph idx="1"/>
          </p:nvPr>
        </p:nvSpPr>
        <p:spPr/>
        <p:txBody>
          <a:bodyPr vert="horz" lIns="91440" tIns="45720" rIns="91440" bIns="45720" rtlCol="0" anchor="t">
            <a:normAutofit/>
          </a:bodyPr>
          <a:lstStyle/>
          <a:p>
            <a:r>
              <a:rPr lang="en-US" dirty="0">
                <a:cs typeface="Calibri"/>
              </a:rPr>
              <a:t>Ability to add Photos</a:t>
            </a:r>
          </a:p>
          <a:p>
            <a:r>
              <a:rPr lang="en-US" dirty="0">
                <a:cs typeface="Calibri"/>
              </a:rPr>
              <a:t>Ability to Search for destinations by City/State</a:t>
            </a:r>
          </a:p>
          <a:p>
            <a:r>
              <a:rPr lang="en-US" dirty="0">
                <a:cs typeface="Calibri"/>
              </a:rPr>
              <a:t>Ability to react to posts</a:t>
            </a:r>
          </a:p>
          <a:p>
            <a:r>
              <a:rPr lang="en-US" dirty="0">
                <a:cs typeface="Calibri"/>
              </a:rPr>
              <a:t>Polish the UI</a:t>
            </a:r>
          </a:p>
          <a:p>
            <a:r>
              <a:rPr lang="en-US" dirty="0">
                <a:cs typeface="Calibri"/>
              </a:rPr>
              <a:t>Make Mobile Responsive</a:t>
            </a:r>
          </a:p>
        </p:txBody>
      </p:sp>
    </p:spTree>
    <p:extLst>
      <p:ext uri="{BB962C8B-B14F-4D97-AF65-F5344CB8AC3E}">
        <p14:creationId xmlns:p14="http://schemas.microsoft.com/office/powerpoint/2010/main" val="1553783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EFB9E032-C9E3-46D6-B9DA-6EF88035736B}"/>
              </a:ext>
            </a:extLst>
          </p:cNvPr>
          <p:cNvPicPr>
            <a:picLocks noChangeAspect="1"/>
          </p:cNvPicPr>
          <p:nvPr/>
        </p:nvPicPr>
        <p:blipFill>
          <a:blip r:embed="rId2"/>
          <a:stretch>
            <a:fillRect/>
          </a:stretch>
        </p:blipFill>
        <p:spPr>
          <a:xfrm>
            <a:off x="-1436649" y="3716"/>
            <a:ext cx="6971370" cy="6850566"/>
          </a:xfrm>
          <a:prstGeom prst="rect">
            <a:avLst/>
          </a:prstGeom>
        </p:spPr>
      </p:pic>
      <p:sp>
        <p:nvSpPr>
          <p:cNvPr id="2" name="Title 1">
            <a:extLst>
              <a:ext uri="{FF2B5EF4-FFF2-40B4-BE49-F238E27FC236}">
                <a16:creationId xmlns:a16="http://schemas.microsoft.com/office/drawing/2014/main" id="{22447D6B-A781-4AD5-A19E-AF270CA93C50}"/>
              </a:ext>
            </a:extLst>
          </p:cNvPr>
          <p:cNvSpPr>
            <a:spLocks noGrp="1"/>
          </p:cNvSpPr>
          <p:nvPr>
            <p:ph type="title"/>
          </p:nvPr>
        </p:nvSpPr>
        <p:spPr>
          <a:xfrm>
            <a:off x="5391614" y="1155003"/>
            <a:ext cx="5822796" cy="1149003"/>
          </a:xfrm>
        </p:spPr>
        <p:txBody>
          <a:bodyPr/>
          <a:lstStyle/>
          <a:p>
            <a:pPr algn="ctr"/>
            <a:r>
              <a:rPr lang="en-US" b="1" dirty="0">
                <a:cs typeface="Calibri Light"/>
              </a:rPr>
              <a:t>Links/Demo</a:t>
            </a:r>
            <a:endParaRPr lang="en-US" dirty="0">
              <a:cs typeface="Calibri Light" panose="020F0302020204030204"/>
            </a:endParaRPr>
          </a:p>
        </p:txBody>
      </p:sp>
      <p:sp>
        <p:nvSpPr>
          <p:cNvPr id="3" name="Content Placeholder 2">
            <a:extLst>
              <a:ext uri="{FF2B5EF4-FFF2-40B4-BE49-F238E27FC236}">
                <a16:creationId xmlns:a16="http://schemas.microsoft.com/office/drawing/2014/main" id="{85728D89-F632-4D4D-A882-63502AE9AD11}"/>
              </a:ext>
            </a:extLst>
          </p:cNvPr>
          <p:cNvSpPr>
            <a:spLocks noGrp="1"/>
          </p:cNvSpPr>
          <p:nvPr>
            <p:ph idx="1"/>
          </p:nvPr>
        </p:nvSpPr>
        <p:spPr>
          <a:xfrm>
            <a:off x="5391615" y="2596918"/>
            <a:ext cx="5822795" cy="2344120"/>
          </a:xfrm>
        </p:spPr>
        <p:txBody>
          <a:bodyPr vert="horz" lIns="91440" tIns="45720" rIns="91440" bIns="45720" rtlCol="0" anchor="t">
            <a:normAutofit/>
          </a:bodyPr>
          <a:lstStyle/>
          <a:p>
            <a:r>
              <a:rPr lang="en-US" dirty="0">
                <a:cs typeface="Calibri"/>
              </a:rPr>
              <a:t>GitHub Repo: </a:t>
            </a:r>
            <a:endParaRPr lang="en-US" dirty="0">
              <a:ea typeface="+mn-lt"/>
              <a:cs typeface="+mn-lt"/>
            </a:endParaRPr>
          </a:p>
          <a:p>
            <a:pPr marL="0" indent="0">
              <a:buNone/>
            </a:pPr>
            <a:r>
              <a:rPr lang="en-US" dirty="0">
                <a:ea typeface="+mn-lt"/>
                <a:cs typeface="+mn-lt"/>
              </a:rPr>
              <a:t> https://github.com/cmerrym1/curious-traveler/tree/feature/style</a:t>
            </a:r>
            <a:endParaRPr lang="en-US" dirty="0">
              <a:cs typeface="Calibri"/>
            </a:endParaRPr>
          </a:p>
          <a:p>
            <a:r>
              <a:rPr lang="en-US" dirty="0">
                <a:cs typeface="Calibri"/>
              </a:rPr>
              <a:t>Heroku: </a:t>
            </a:r>
            <a:r>
              <a:rPr lang="en-US" dirty="0">
                <a:ea typeface="+mn-lt"/>
                <a:cs typeface="+mn-lt"/>
                <a:hlinkClick r:id="rId3"/>
              </a:rPr>
              <a:t>https://blooming-ridge-28074.herokuapp.com/</a:t>
            </a:r>
            <a:endParaRPr lang="en-US" dirty="0">
              <a:cs typeface="Calibri"/>
            </a:endParaRPr>
          </a:p>
        </p:txBody>
      </p:sp>
    </p:spTree>
    <p:extLst>
      <p:ext uri="{BB962C8B-B14F-4D97-AF65-F5344CB8AC3E}">
        <p14:creationId xmlns:p14="http://schemas.microsoft.com/office/powerpoint/2010/main" val="371535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Slides>
  <Notes>0</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Feeling a bit crowded?</vt:lpstr>
      <vt:lpstr>Concept</vt:lpstr>
      <vt:lpstr>Process</vt:lpstr>
      <vt:lpstr>Future Development</vt:lpstr>
      <vt:lpstr>Links/Demo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61</cp:revision>
  <dcterms:created xsi:type="dcterms:W3CDTF">2022-02-16T04:58:40Z</dcterms:created>
  <dcterms:modified xsi:type="dcterms:W3CDTF">2022-02-16T23:26:08Z</dcterms:modified>
</cp:coreProperties>
</file>